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D53D-B737-4F06-B6D7-9DCAE216FD4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00A-F35D-48DE-B39A-FABF945DB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D53D-B737-4F06-B6D7-9DCAE216FD4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00A-F35D-48DE-B39A-FABF945DB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D53D-B737-4F06-B6D7-9DCAE216FD4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00A-F35D-48DE-B39A-FABF945DB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10E-C7C8-4A50-856A-35BB6AB38773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174-6C7C-4FD3-80CE-3EF2F6945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10E-C7C8-4A50-856A-35BB6AB38773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174-6C7C-4FD3-80CE-3EF2F6945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10E-C7C8-4A50-856A-35BB6AB38773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174-6C7C-4FD3-80CE-3EF2F6945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10E-C7C8-4A50-856A-35BB6AB38773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174-6C7C-4FD3-80CE-3EF2F6945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10E-C7C8-4A50-856A-35BB6AB38773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174-6C7C-4FD3-80CE-3EF2F6945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10E-C7C8-4A50-856A-35BB6AB38773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174-6C7C-4FD3-80CE-3EF2F6945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10E-C7C8-4A50-856A-35BB6AB38773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174-6C7C-4FD3-80CE-3EF2F6945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10E-C7C8-4A50-856A-35BB6AB38773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174-6C7C-4FD3-80CE-3EF2F6945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D53D-B737-4F06-B6D7-9DCAE216FD4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00A-F35D-48DE-B39A-FABF945DB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10E-C7C8-4A50-856A-35BB6AB38773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174-6C7C-4FD3-80CE-3EF2F6945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10E-C7C8-4A50-856A-35BB6AB38773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174-6C7C-4FD3-80CE-3EF2F6945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10E-C7C8-4A50-856A-35BB6AB38773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174-6C7C-4FD3-80CE-3EF2F6945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10E-C7C8-4A50-856A-35BB6AB38773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174-6C7C-4FD3-80CE-3EF2F6945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D53D-B737-4F06-B6D7-9DCAE216FD4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96800A-F35D-48DE-B39A-FABF945DB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D53D-B737-4F06-B6D7-9DCAE216FD4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00A-F35D-48DE-B39A-FABF945DB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D53D-B737-4F06-B6D7-9DCAE216FD4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00A-F35D-48DE-B39A-FABF945DB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D53D-B737-4F06-B6D7-9DCAE216FD4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00A-F35D-48DE-B39A-FABF945DB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D53D-B737-4F06-B6D7-9DCAE216FD4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00A-F35D-48DE-B39A-FABF945DB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D53D-B737-4F06-B6D7-9DCAE216FD4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00A-F35D-48DE-B39A-FABF945DB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D53D-B737-4F06-B6D7-9DCAE216FD4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00A-F35D-48DE-B39A-FABF945DB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71D53D-B737-4F06-B6D7-9DCAE216FD4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96800A-F35D-48DE-B39A-FABF945DB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5D10E-C7C8-4A50-856A-35BB6AB38773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7174-6C7C-4FD3-80CE-3EF2F6945F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« Осень на полотнах известных русских художников».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29132"/>
            <a:ext cx="8115328" cy="150019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Автор: Варфоломеева Наталья Владимировна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Учитель изобразительного искусства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И.Шишкин «Парк в Павловске»</a:t>
            </a:r>
            <a:br>
              <a:rPr lang="ru-RU" dirty="0" smtClean="0">
                <a:solidFill>
                  <a:srgbClr val="FFFF00"/>
                </a:solidFill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643050"/>
            <a:ext cx="3286148" cy="3929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Иван Иванович Шишкин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(1832 – 1898)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Картина «Парк в Павловске» написана в 1889году.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&amp;Icy;&amp;vcy;&amp;acy;&amp;ncy; &amp;Icy;&amp;vcy;&amp;acy;&amp;ncy;&amp;ocy;&amp;vcy;&amp;icy;&amp;chcy; &amp;SHcy;&amp;icy;&amp;shcy;&amp;kcy;&amp;icy;&amp;ncy;. &amp;Pcy;&amp;acy;&amp;rcy;&amp;kcy; &amp;vcy; &amp;Pcy;&amp;acy;&amp;vcy;&amp;lcy;&amp;ocy;&amp;vcy;&amp;scy;&amp;kcy;&amp;iecy;. 1889 &amp;gcy;. &amp;KHcy;&amp;acy;&amp;rcy;&amp;softcy;&amp;kcy;&amp;ocy;&amp;vcy;&amp;scy;&amp;kcy;&amp;icy;&amp;jcy; &amp;gcy;&amp;ocy;&amp;scy;&amp;ucy;&amp;dcy;&amp;acy;&amp;rcy;&amp;scy;&amp;tcy;&amp;vcy;&amp;iecy;&amp;ncy;&amp;ncy;&amp;ycy;&amp;jcy; &amp;mcy;&amp;ucy;&amp;zcy;&amp;iecy;&amp;jcy; &amp;icy;&amp;zcy;&amp;ocy;&amp;bcy;&amp;rcy;&amp;acy;&amp;zcy;&amp;icy;&amp;tcy;&amp;iecy;&amp;lcy;&amp;softcy;&amp;ncy;&amp;ycy;&amp;khcy; &amp;icy;&amp;scy;&amp;kcy;&amp;ucy;&amp;scy;&amp;scy;&amp;tcy;&amp;vcy;, &amp;KHcy;&amp;acy;&amp;rcy;&amp;softcy;&amp;k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857232"/>
            <a:ext cx="3951171" cy="55721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88703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14348" y="1600201"/>
            <a:ext cx="3000396" cy="354331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И.И.Шишкин </a:t>
            </a:r>
            <a:r>
              <a:rPr lang="ru-RU" sz="3600" dirty="0" smtClean="0">
                <a:solidFill>
                  <a:srgbClr val="FFC000"/>
                </a:solidFill>
              </a:rPr>
              <a:t>«Осень»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museum-online.ru/include/func/r_pic.php?type=3&amp;id=3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03" y="402469"/>
            <a:ext cx="4546054" cy="60983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197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И.Левитан «Золотая осень»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0" y="4000504"/>
            <a:ext cx="9144000" cy="2857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FFC000"/>
                </a:solidFill>
              </a:rPr>
              <a:t>В каждом </a:t>
            </a:r>
            <a:r>
              <a:rPr lang="ru-RU" sz="1600" dirty="0" smtClean="0">
                <a:solidFill>
                  <a:srgbClr val="FFC000"/>
                </a:solidFill>
              </a:rPr>
              <a:t>уголке природы Левитан умел найти что-то заветное, сокровенное. Он говорил ученикам, что мало хорошо написать землю, небо, воду,- надо передать в пейзаже чувство, которое объединит, свяжет в одно целое землю, воду, небо. Поэтому пейзажи Левитана невозможно описывать словами. </a:t>
            </a:r>
            <a:endParaRPr lang="ru-RU" sz="16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FFC000"/>
                </a:solidFill>
              </a:rPr>
              <a:t>"</a:t>
            </a:r>
            <a:r>
              <a:rPr lang="ru-RU" sz="1600" dirty="0" smtClean="0">
                <a:solidFill>
                  <a:srgbClr val="FFC000"/>
                </a:solidFill>
              </a:rPr>
              <a:t>Золотая осень". Белые стволы и пылающая листва берез, прозрачная голубизна неба, рыжеватая трава, холодная синь реки. И воздух, который сам врывается в грудь и от которого, как от ключевой воды, поламывает зубы. И бодрость, которой заряжает нас этот погожий осенний денек. И праздник золота и синевы. И грусть от того, что кончится праздник, а за ним - увяданье, черно-белый зимний сон. И радостная уверенность, что потом, впереди, снова зелень и голубизна, потому что природа вечно живет и всегда прекрасна. А на холсте - деревья, трава, река, небо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  <a:endParaRPr lang="ru-RU" sz="1600" dirty="0" smtClean="0">
              <a:solidFill>
                <a:srgbClr val="FFC000"/>
              </a:solidFill>
            </a:endParaRPr>
          </a:p>
        </p:txBody>
      </p:sp>
      <p:pic>
        <p:nvPicPr>
          <p:cNvPr id="3073" name="Picture 1" descr="Левитан. Золотая ос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071546"/>
            <a:ext cx="4286280" cy="2983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ikleiner.ru/pic/pic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55575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192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Архип </a:t>
            </a: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Иванович Куинджи</a:t>
            </a:r>
            <a:b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</a:b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«Березовая </a:t>
            </a: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роща</a:t>
            </a: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.» </a:t>
            </a: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1879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35031384" cy="670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098" name="Picture 2" descr="рощ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357298"/>
            <a:ext cx="5760640" cy="3081943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57158" y="4572008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В </a:t>
            </a:r>
            <a:r>
              <a:rPr lang="ru-RU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картине </a:t>
            </a:r>
            <a:r>
              <a:rPr lang="ru-RU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сохранен </a:t>
            </a:r>
            <a:r>
              <a:rPr lang="ru-RU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прием среза верхнего края изображения, как в фотокадре, придавшего виду некий частный характер.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В картине </a:t>
            </a:r>
            <a:r>
              <a:rPr lang="ru-RU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«</a:t>
            </a:r>
            <a:r>
              <a:rPr lang="ru-RU" sz="2000" i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Березовая роща» </a:t>
            </a:r>
            <a:r>
              <a:rPr lang="ru-RU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Куинджи </a:t>
            </a:r>
            <a:r>
              <a:rPr lang="ru-RU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расширяет плоскость неба и разрежает планы, в связи с чем меняется интерпретация пейзажа,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устремленная к передаче светлого и радостного состояния природы</a:t>
            </a:r>
            <a:r>
              <a:rPr lang="ru-RU" dirty="0" smtClean="0">
                <a:latin typeface="Arial" charset="0"/>
                <a:cs typeface="Arial" charset="0"/>
              </a:rPr>
              <a:t>.</a:t>
            </a:r>
            <a:endParaRPr lang="ru-RU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69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Василий Дмитриевич Поленов</a:t>
            </a:r>
            <a:r>
              <a:rPr lang="ru-RU" dirty="0" smtClean="0"/>
              <a:t>. </a:t>
            </a:r>
            <a:r>
              <a:rPr lang="ru-RU" dirty="0" smtClean="0"/>
              <a:t>«Золотая осень» 1893г.</a:t>
            </a:r>
            <a:endParaRPr lang="ru-RU" dirty="0"/>
          </a:p>
        </p:txBody>
      </p:sp>
      <p:pic>
        <p:nvPicPr>
          <p:cNvPr id="5122" name="Picture 2" descr="&amp;Zcy;&amp;ocy;&amp;lcy;&amp;ocy;&amp;tcy;&amp;acy;&amp;yacy; &amp;ocy;&amp;scy;&amp;iecy;&amp;ncy;&amp;softcy; - &amp;Vcy;.&amp;Dcy;. &amp;Pcy;&amp;ocy;&amp;lcy;&amp;iecy;&amp;ncy;&amp;ocy;&amp;vcy; - 800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620000" cy="471487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329569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В.Д. Поленов.</a:t>
            </a:r>
            <a:br>
              <a:rPr lang="ru-RU" dirty="0" smtClean="0"/>
            </a:br>
            <a:r>
              <a:rPr lang="ru-RU" dirty="0" smtClean="0"/>
              <a:t> «Осень </a:t>
            </a:r>
            <a:r>
              <a:rPr lang="ru-RU" dirty="0" smtClean="0"/>
              <a:t>в </a:t>
            </a:r>
            <a:r>
              <a:rPr lang="ru-RU" dirty="0" smtClean="0"/>
              <a:t>Абрамцево»</a:t>
            </a:r>
            <a:endParaRPr lang="ru-RU" dirty="0"/>
          </a:p>
        </p:txBody>
      </p:sp>
      <p:pic>
        <p:nvPicPr>
          <p:cNvPr id="6146" name="Picture 2" descr="&amp;Acy;&amp;bcy;&amp;rcy;&amp;acy;&amp;mcy;&amp;tscy;&amp;iecy;&amp;v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907700" cy="475252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411227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174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1. «Мастера русской живописи»  Издательство «Белый город» 2008г.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2. «Шедевры русской живописи»  Издательство «Кирилл и </a:t>
            </a:r>
            <a:r>
              <a:rPr lang="ru-RU" dirty="0" err="1" smtClean="0">
                <a:solidFill>
                  <a:srgbClr val="FFC000"/>
                </a:solidFill>
              </a:rPr>
              <a:t>Мефодий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311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Апекс</vt:lpstr>
      <vt:lpstr>Специальное оформление</vt:lpstr>
      <vt:lpstr>« Осень на полотнах известных русских художников». </vt:lpstr>
      <vt:lpstr>И.Шишкин «Парк в Павловске» </vt:lpstr>
      <vt:lpstr>Слайд 3</vt:lpstr>
      <vt:lpstr>И.Левитан «Золотая осень»</vt:lpstr>
      <vt:lpstr>Архип Иванович Куинджи «Березовая роща.» 1879</vt:lpstr>
      <vt:lpstr>Василий Дмитриевич Поленов. «Золотая осень» 1893г.</vt:lpstr>
      <vt:lpstr>В.Д. Поленов.  «Осень в Абрамцево»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15</cp:revision>
  <dcterms:created xsi:type="dcterms:W3CDTF">2013-02-19T08:17:50Z</dcterms:created>
  <dcterms:modified xsi:type="dcterms:W3CDTF">2013-02-19T18:39:07Z</dcterms:modified>
</cp:coreProperties>
</file>